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9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8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2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3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5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6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5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41923-B601-4778-A9B3-6BC13C79A7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048D-0A64-4C4B-8896-4325174E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2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 – Convert Bullets Below to SmartArt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Point 1</a:t>
            </a:r>
          </a:p>
          <a:p>
            <a:r>
              <a:rPr lang="en-US" dirty="0"/>
              <a:t>Bullet Point 2</a:t>
            </a:r>
          </a:p>
          <a:p>
            <a:r>
              <a:rPr lang="en-US" dirty="0"/>
              <a:t>Bullet Point 3</a:t>
            </a:r>
          </a:p>
          <a:p>
            <a:r>
              <a:rPr lang="en-US" dirty="0"/>
              <a:t>Bullet Point 4</a:t>
            </a:r>
          </a:p>
          <a:p>
            <a:r>
              <a:rPr lang="en-US" dirty="0"/>
              <a:t>Bullet Point 5</a:t>
            </a:r>
          </a:p>
        </p:txBody>
      </p:sp>
    </p:spTree>
    <p:extLst>
      <p:ext uri="{BB962C8B-B14F-4D97-AF65-F5344CB8AC3E}">
        <p14:creationId xmlns:p14="http://schemas.microsoft.com/office/powerpoint/2010/main" val="41036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 – Add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Quiz Question:</a:t>
            </a:r>
          </a:p>
          <a:p>
            <a:pPr marL="0" indent="0">
              <a:buNone/>
            </a:pPr>
            <a:r>
              <a:rPr lang="en-US" dirty="0"/>
              <a:t>You need to ensure that a slide doesn’t appear in a slide show, but you want to save it for later use.  What should you do?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Delete the slide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Hide the slide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Copy the slide to another slide show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Move the slide to the end of the slide show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2571" y="566241"/>
            <a:ext cx="563824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1. Add Wipe animation to each answer</a:t>
            </a:r>
          </a:p>
          <a:p>
            <a:r>
              <a:rPr lang="en-US" dirty="0"/>
              <a:t>2. Have each answer Wipe from the left on a click</a:t>
            </a:r>
          </a:p>
          <a:p>
            <a:r>
              <a:rPr lang="en-US" dirty="0"/>
              <a:t>3. Add Fade animation to the check mark to start on a click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5" y="3948487"/>
            <a:ext cx="533400" cy="61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works representing a celebr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744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3 – Add a Reveal Transition</a:t>
            </a:r>
          </a:p>
        </p:txBody>
      </p:sp>
    </p:spTree>
    <p:extLst>
      <p:ext uri="{BB962C8B-B14F-4D97-AF65-F5344CB8AC3E}">
        <p14:creationId xmlns:p14="http://schemas.microsoft.com/office/powerpoint/2010/main" val="331025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 – Insert an Image from Stock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7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" y="-5266"/>
            <a:ext cx="12187178" cy="989896"/>
          </a:xfrm>
        </p:spPr>
        <p:txBody>
          <a:bodyPr/>
          <a:lstStyle/>
          <a:p>
            <a:r>
              <a:rPr lang="en-US" dirty="0"/>
              <a:t>Slide 5 – Crop, Remove Background, Change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056"/>
            <a:ext cx="4953963" cy="3302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21" y="545202"/>
            <a:ext cx="3702571" cy="3731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38" y="3931974"/>
            <a:ext cx="3553427" cy="29260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80498B-6407-C3C8-0BB0-6B2AA19E238D}"/>
              </a:ext>
            </a:extLst>
          </p:cNvPr>
          <p:cNvSpPr txBox="1"/>
          <p:nvPr/>
        </p:nvSpPr>
        <p:spPr>
          <a:xfrm>
            <a:off x="1941347" y="4091698"/>
            <a:ext cx="64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89B7A-E4E6-5776-4A7A-A6443F639258}"/>
              </a:ext>
            </a:extLst>
          </p:cNvPr>
          <p:cNvSpPr txBox="1"/>
          <p:nvPr/>
        </p:nvSpPr>
        <p:spPr>
          <a:xfrm>
            <a:off x="9338945" y="4091698"/>
            <a:ext cx="221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41511-6F89-D7BC-19ED-BC5AC0A7086A}"/>
              </a:ext>
            </a:extLst>
          </p:cNvPr>
          <p:cNvSpPr txBox="1"/>
          <p:nvPr/>
        </p:nvSpPr>
        <p:spPr>
          <a:xfrm>
            <a:off x="8518965" y="612813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style</a:t>
            </a:r>
          </a:p>
        </p:txBody>
      </p:sp>
    </p:spTree>
    <p:extLst>
      <p:ext uri="{BB962C8B-B14F-4D97-AF65-F5344CB8AC3E}">
        <p14:creationId xmlns:p14="http://schemas.microsoft.com/office/powerpoint/2010/main" val="338264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01" y="984629"/>
            <a:ext cx="5863335" cy="5863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67"/>
            <a:ext cx="6253442" cy="6876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" y="-5266"/>
            <a:ext cx="12187178" cy="989896"/>
          </a:xfr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  <a:alpha val="85000"/>
                </a:schemeClr>
              </a:gs>
              <a:gs pos="100000">
                <a:schemeClr val="bg1">
                  <a:lumMod val="65000"/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r"/>
            <a:r>
              <a:rPr lang="en-US" dirty="0"/>
              <a:t>Slide 6 – Make All Images Uniform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453896"/>
            <a:ext cx="585216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7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155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Slide 1 – Convert Bullets Below to SmartArt</vt:lpstr>
      <vt:lpstr>Slide 2 – Add Animation</vt:lpstr>
      <vt:lpstr>Slide 3 – Add a Reveal Transition</vt:lpstr>
      <vt:lpstr>Slide 4 – Insert an Image from Stock Images</vt:lpstr>
      <vt:lpstr>Slide 5 – Crop, Remove Background, Change Style</vt:lpstr>
      <vt:lpstr>Slide 6 – Make All Images Uniform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Rodriguez</dc:creator>
  <cp:lastModifiedBy>Anna Rodriguez</cp:lastModifiedBy>
  <cp:revision>23</cp:revision>
  <dcterms:created xsi:type="dcterms:W3CDTF">2019-03-18T20:57:01Z</dcterms:created>
  <dcterms:modified xsi:type="dcterms:W3CDTF">2023-03-21T09:25:50Z</dcterms:modified>
</cp:coreProperties>
</file>