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3673" autoAdjust="0"/>
  </p:normalViewPr>
  <p:slideViewPr>
    <p:cSldViewPr snapToGrid="0">
      <p:cViewPr varScale="1">
        <p:scale>
          <a:sx n="56" d="100"/>
          <a:sy n="56" d="100"/>
        </p:scale>
        <p:origin x="12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76FFE-B7B1-4D43-9F43-E1505FA62E6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3FC04-3736-4685-9EE8-E71B5F16A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57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507931-4996-4C78-821E-145C8A98A18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411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1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E058-043B-4BD2-A56A-F80F1E1F8685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07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0B48-E5A7-440D-965B-45CF94A968D9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59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8BA1-F06E-4D54-9BF7-D052BD5480B9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2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1"/>
            <a:ext cx="8026400" cy="448733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97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364C-3BB7-4BB5-A2AE-2A0B198ABFB2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493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3" y="4203592"/>
            <a:ext cx="3835239" cy="714027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7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9" y="4075289"/>
            <a:ext cx="7392687" cy="85013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7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3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7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20" y="4074176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7"/>
            <a:endParaRPr lang="en-US" sz="1800" dirty="0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7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50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9AB81-3834-4634-8F9F-26AD3336EDE9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43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508C-13EF-4021-883A-2CA721016FD2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862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3"/>
            <a:ext cx="5096256" cy="639763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1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3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1D7A-2345-4520-BAE0-4E3CAA04B09D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2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CFD9-25F4-47FC-B459-4A2D1B9CB23F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68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D079-095C-44AF-8EBB-6C6BB6D881EF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99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5311-391C-4843-B3B4-B9A1216B384F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2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7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5" y="338667"/>
            <a:ext cx="5083527" cy="242993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3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79D7-6962-4BEB-A14A-2B00FF294CF5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9644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7"/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6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1B3585F-5EC6-459D-A290-7CC8A15983AD}" type="datetime1">
              <a:rPr lang="en-US" smtClean="0">
                <a:solidFill>
                  <a:srgbClr val="04617B"/>
                </a:solidFill>
              </a:rPr>
              <a:pPr/>
              <a:t>11/10/2020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6" y="6250166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2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3CEEF7D-13AC-46F7-9CD9-02D733DA14BB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8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1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13" indent="-274313" algn="l" defTabSz="91437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48" indent="-274313" algn="l" defTabSz="91437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41" indent="-228594" algn="l" defTabSz="91437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2971" indent="-228594" algn="l" defTabSz="91437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03" indent="-228594" algn="l" defTabSz="91437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35" indent="-228594" algn="l" defTabSz="914377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067" indent="-228594" algn="l" defTabSz="914377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099" indent="-228594" algn="l" defTabSz="914377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131" indent="-228594" algn="l" defTabSz="914377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111(d) - Addressing Existing Sources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1728" y="2078190"/>
            <a:ext cx="11568544" cy="4779813"/>
          </a:xfrm>
        </p:spPr>
        <p:txBody>
          <a:bodyPr>
            <a:no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sz="2133" dirty="0"/>
              <a:t>Section 111(d) applies to source categories that EPA first regulated </a:t>
            </a:r>
            <a:r>
              <a:rPr lang="en-US" sz="2133" b="1" dirty="0"/>
              <a:t>if</a:t>
            </a:r>
            <a:r>
              <a:rPr lang="en-US" sz="2133" dirty="0"/>
              <a:t> </a:t>
            </a:r>
            <a:r>
              <a:rPr lang="en-US" sz="2133" b="1" dirty="0"/>
              <a:t>new</a:t>
            </a:r>
            <a:r>
              <a:rPr lang="en-US" sz="2133" dirty="0"/>
              <a:t>: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133" dirty="0"/>
              <a:t>Directs EPA to establish a SIP approval procedure similar to NAAQS SIPs; states must submit a plan to EPA to establish standards of performance for any existing source for any air pollutant: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133" dirty="0"/>
              <a:t>	(1) for which there is no NAAQS; and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133" dirty="0"/>
              <a:t>	(2) is not emitted from a source category regulated under Section 112.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133" dirty="0"/>
              <a:t>If a state does not develop a plan, EPA has the same authority as it does for SIPs to impose a plan on the state.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133" dirty="0"/>
              <a:t>Standards of performance must take into consideration “among other factors, the remaining useful life of the existing source to which such standard applies.”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133" dirty="0"/>
              <a:t>EPA has used 111(d) for municipal solid waste landfills, municipal waste combustors, sulfuric acid plants, primary aluminum reduction plants and the phosphate fertilizer manufacturing plants, manufacturing.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92313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174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Verdana</vt:lpstr>
      <vt:lpstr>Waveform</vt:lpstr>
      <vt:lpstr>111(d) - Addressing Existing 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Rodriguez</dc:creator>
  <cp:lastModifiedBy>Anna Rodriguez</cp:lastModifiedBy>
  <cp:revision>3</cp:revision>
  <dcterms:created xsi:type="dcterms:W3CDTF">2020-11-10T08:36:30Z</dcterms:created>
  <dcterms:modified xsi:type="dcterms:W3CDTF">2020-11-10T09:28:42Z</dcterms:modified>
</cp:coreProperties>
</file>