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501" autoAdjust="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9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2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8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1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0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7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5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0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3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8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72AF-2EFA-4C3B-88A1-772340CE0BF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2820-EDA5-4992-92EE-1032B3E1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PowerPoint Basics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5246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Activity 1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1</dc:title>
  <dc:creator>Anna Rodriguez</dc:creator>
  <cp:lastModifiedBy>Anna Rodriguez</cp:lastModifiedBy>
  <cp:revision>3</cp:revision>
  <dcterms:created xsi:type="dcterms:W3CDTF">2019-01-27T19:36:41Z</dcterms:created>
  <dcterms:modified xsi:type="dcterms:W3CDTF">2019-01-27T19:48:36Z</dcterms:modified>
</cp:coreProperties>
</file>