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501" autoAdjust="0"/>
  </p:normalViewPr>
  <p:slideViewPr>
    <p:cSldViewPr snapToGrid="0">
      <p:cViewPr varScale="1">
        <p:scale>
          <a:sx n="84" d="100"/>
          <a:sy n="84" d="100"/>
        </p:scale>
        <p:origin x="73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72AF-2EFA-4C3B-88A1-772340CE0BF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820-EDA5-4992-92EE-1032B3E1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9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72AF-2EFA-4C3B-88A1-772340CE0BF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820-EDA5-4992-92EE-1032B3E1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2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72AF-2EFA-4C3B-88A1-772340CE0BF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820-EDA5-4992-92EE-1032B3E1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8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72AF-2EFA-4C3B-88A1-772340CE0BF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820-EDA5-4992-92EE-1032B3E1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1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72AF-2EFA-4C3B-88A1-772340CE0BF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820-EDA5-4992-92EE-1032B3E1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0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72AF-2EFA-4C3B-88A1-772340CE0BF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820-EDA5-4992-92EE-1032B3E1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7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72AF-2EFA-4C3B-88A1-772340CE0BF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820-EDA5-4992-92EE-1032B3E1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5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72AF-2EFA-4C3B-88A1-772340CE0BF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820-EDA5-4992-92EE-1032B3E1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4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72AF-2EFA-4C3B-88A1-772340CE0BF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820-EDA5-4992-92EE-1032B3E1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0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72AF-2EFA-4C3B-88A1-772340CE0BF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820-EDA5-4992-92EE-1032B3E1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3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572AF-2EFA-4C3B-88A1-772340CE0BF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820-EDA5-4992-92EE-1032B3E1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8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572AF-2EFA-4C3B-88A1-772340CE0BF0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42820-EDA5-4992-92EE-1032B3E1D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PowerPoint Basics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24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6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Activity 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1</dc:title>
  <dc:creator>Anna Rodriguez</dc:creator>
  <cp:lastModifiedBy>Anna Rodriguez</cp:lastModifiedBy>
  <cp:revision>3</cp:revision>
  <dcterms:created xsi:type="dcterms:W3CDTF">2019-01-27T19:36:41Z</dcterms:created>
  <dcterms:modified xsi:type="dcterms:W3CDTF">2019-01-27T19:48:36Z</dcterms:modified>
</cp:coreProperties>
</file>